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71" r:id="rId3"/>
    <p:sldId id="268" r:id="rId4"/>
    <p:sldId id="296" r:id="rId5"/>
    <p:sldId id="276" r:id="rId6"/>
    <p:sldId id="277" r:id="rId7"/>
    <p:sldId id="280" r:id="rId8"/>
    <p:sldId id="284" r:id="rId9"/>
    <p:sldId id="270" r:id="rId10"/>
    <p:sldId id="275" r:id="rId11"/>
    <p:sldId id="282" r:id="rId12"/>
    <p:sldId id="283" r:id="rId13"/>
    <p:sldId id="273" r:id="rId14"/>
    <p:sldId id="295" r:id="rId15"/>
    <p:sldId id="272" r:id="rId16"/>
    <p:sldId id="274" r:id="rId17"/>
    <p:sldId id="292" r:id="rId18"/>
    <p:sldId id="278" r:id="rId19"/>
    <p:sldId id="291" r:id="rId20"/>
    <p:sldId id="281" r:id="rId21"/>
    <p:sldId id="279" r:id="rId22"/>
    <p:sldId id="293" r:id="rId23"/>
    <p:sldId id="294" r:id="rId24"/>
    <p:sldId id="285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66CC"/>
    <a:srgbClr val="CC00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31BB-00E1-44F7-9109-98DA5E1DDCCA}" type="datetimeFigureOut">
              <a:rPr lang="es-ES" smtClean="0"/>
              <a:t>31.07.12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85C61-4FE3-4F8C-BBF3-53FB4E33D74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8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85C61-4FE3-4F8C-BBF3-53FB4E33D74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38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1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450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1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55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75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1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54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44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6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2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96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2226-03E3-452F-8C6F-748FAF3B53AD}" type="datetimeFigureOut">
              <a:rPr lang="es-CO" smtClean="0"/>
              <a:pPr/>
              <a:t>31.07.12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5074-29C7-4902-BF16-6E5A834259A8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6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971600" y="1562016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FFFF00"/>
                </a:solidFill>
                <a:latin typeface="Comic Sans MS" pitchFamily="66" charset="0"/>
              </a:rPr>
              <a:t>«No importa donde se nace y donde se muere, sino donde se lucha.</a:t>
            </a:r>
            <a:r>
              <a:rPr lang="es-CO" sz="4000" b="1" dirty="0" smtClean="0">
                <a:solidFill>
                  <a:srgbClr val="FFFF00"/>
                </a:solidFill>
                <a:latin typeface="Comic Sans MS" pitchFamily="66" charset="0"/>
              </a:rPr>
              <a:t>» </a:t>
            </a:r>
            <a:r>
              <a:rPr lang="es-CO" sz="1000" b="1" dirty="0" smtClean="0">
                <a:solidFill>
                  <a:srgbClr val="FFFF00"/>
                </a:solidFill>
                <a:latin typeface="Comic Sans MS" pitchFamily="66" charset="0"/>
              </a:rPr>
              <a:t>E. Che Guevara. </a:t>
            </a:r>
            <a:endParaRPr lang="es-CO" sz="1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3407" y="4324453"/>
            <a:ext cx="800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Homenaje a los estudiantes y profesores  que  ya no están, </a:t>
            </a:r>
          </a:p>
          <a:p>
            <a:r>
              <a:rPr lang="es-ES" sz="2400" b="1" dirty="0" smtClean="0">
                <a:solidFill>
                  <a:srgbClr val="7030A0"/>
                </a:solidFill>
              </a:rPr>
              <a:t>a los que están y se han ido y  </a:t>
            </a:r>
            <a:r>
              <a:rPr lang="es-ES" sz="2400" b="1" dirty="0" smtClean="0">
                <a:solidFill>
                  <a:srgbClr val="7030A0"/>
                </a:solidFill>
              </a:rPr>
              <a:t>a </a:t>
            </a:r>
            <a:r>
              <a:rPr lang="es-ES" sz="2400" b="1" dirty="0" smtClean="0">
                <a:solidFill>
                  <a:srgbClr val="7030A0"/>
                </a:solidFill>
              </a:rPr>
              <a:t>los que </a:t>
            </a:r>
            <a:r>
              <a:rPr lang="es-ES" sz="2400" b="1" dirty="0" smtClean="0">
                <a:solidFill>
                  <a:srgbClr val="7030A0"/>
                </a:solidFill>
              </a:rPr>
              <a:t>continúan luchando por una Colombia mejor </a:t>
            </a:r>
            <a:r>
              <a:rPr lang="es-ES" sz="2400" b="1" dirty="0" smtClean="0">
                <a:solidFill>
                  <a:srgbClr val="7030A0"/>
                </a:solidFill>
              </a:rPr>
              <a:t>a pesar de </a:t>
            </a:r>
            <a:r>
              <a:rPr lang="es-ES" sz="2400" b="1" dirty="0" smtClean="0">
                <a:solidFill>
                  <a:srgbClr val="7030A0"/>
                </a:solidFill>
              </a:rPr>
              <a:t>todo.</a:t>
            </a:r>
          </a:p>
          <a:p>
            <a:r>
              <a:rPr lang="es-ES" sz="2400" b="1" dirty="0" smtClean="0">
                <a:solidFill>
                  <a:srgbClr val="7030A0"/>
                </a:solidFill>
              </a:rPr>
              <a:t>Homenaje también a la Colombia negra, legado africano, sabor sustancial de nuestro mestizaje.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71800" y="54868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FF6600"/>
                </a:solidFill>
                <a:latin typeface="Comic Sans MS"/>
                <a:cs typeface="Comic Sans MS"/>
              </a:rPr>
              <a:t>COLOMBIA</a:t>
            </a:r>
            <a:endParaRPr lang="de-DE" sz="48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007246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478917" cy="5112568"/>
          </a:xfrm>
        </p:spPr>
      </p:pic>
    </p:spTree>
    <p:extLst>
      <p:ext uri="{BB962C8B-B14F-4D97-AF65-F5344CB8AC3E}">
        <p14:creationId xmlns:p14="http://schemas.microsoft.com/office/powerpoint/2010/main" val="32031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052736"/>
            <a:ext cx="7747826" cy="5160605"/>
          </a:xfrm>
        </p:spPr>
      </p:pic>
    </p:spTree>
    <p:extLst>
      <p:ext uri="{BB962C8B-B14F-4D97-AF65-F5344CB8AC3E}">
        <p14:creationId xmlns:p14="http://schemas.microsoft.com/office/powerpoint/2010/main" val="44186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16393" cy="5217443"/>
          </a:xfrm>
        </p:spPr>
      </p:pic>
    </p:spTree>
    <p:extLst>
      <p:ext uri="{BB962C8B-B14F-4D97-AF65-F5344CB8AC3E}">
        <p14:creationId xmlns:p14="http://schemas.microsoft.com/office/powerpoint/2010/main" val="43978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66" y="1600200"/>
            <a:ext cx="6780468" cy="4525963"/>
          </a:xfrm>
        </p:spPr>
      </p:pic>
    </p:spTree>
    <p:extLst>
      <p:ext uri="{BB962C8B-B14F-4D97-AF65-F5344CB8AC3E}">
        <p14:creationId xmlns:p14="http://schemas.microsoft.com/office/powerpoint/2010/main" val="79740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790086" cy="4824536"/>
          </a:xfrm>
        </p:spPr>
      </p:pic>
    </p:spTree>
    <p:extLst>
      <p:ext uri="{BB962C8B-B14F-4D97-AF65-F5344CB8AC3E}">
        <p14:creationId xmlns:p14="http://schemas.microsoft.com/office/powerpoint/2010/main" val="7771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Somos costa CARIBE…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45697"/>
            <a:ext cx="3827548" cy="287066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36" y="1844824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9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3585"/>
            <a:ext cx="6336704" cy="454329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46267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3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2544"/>
            <a:ext cx="7848872" cy="4186064"/>
          </a:xfrm>
        </p:spPr>
      </p:pic>
    </p:spTree>
    <p:extLst>
      <p:ext uri="{BB962C8B-B14F-4D97-AF65-F5344CB8AC3E}">
        <p14:creationId xmlns:p14="http://schemas.microsoft.com/office/powerpoint/2010/main" val="4058433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Somos AMAZONAS…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05" y="2151334"/>
            <a:ext cx="7230695" cy="3437906"/>
          </a:xfrm>
        </p:spPr>
      </p:pic>
    </p:spTree>
    <p:extLst>
      <p:ext uri="{BB962C8B-B14F-4D97-AF65-F5344CB8AC3E}">
        <p14:creationId xmlns:p14="http://schemas.microsoft.com/office/powerpoint/2010/main" val="318769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04775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54" y="1301937"/>
            <a:ext cx="7550910" cy="5151399"/>
          </a:xfrm>
        </p:spPr>
      </p:pic>
      <p:sp>
        <p:nvSpPr>
          <p:cNvPr id="5" name="Textfeld 4"/>
          <p:cNvSpPr txBox="1"/>
          <p:nvPr/>
        </p:nvSpPr>
        <p:spPr>
          <a:xfrm>
            <a:off x="1259632" y="332656"/>
            <a:ext cx="7899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Colombia</a:t>
            </a:r>
            <a:r>
              <a:rPr lang="de-DE" sz="1600" dirty="0" smtClean="0"/>
              <a:t> es </a:t>
            </a:r>
            <a:r>
              <a:rPr lang="de-DE" sz="1600" dirty="0" err="1" smtClean="0"/>
              <a:t>considerado</a:t>
            </a:r>
            <a:r>
              <a:rPr lang="de-DE" sz="1600" dirty="0" smtClean="0"/>
              <a:t> </a:t>
            </a:r>
            <a:r>
              <a:rPr lang="de-DE" sz="1600" dirty="0" err="1" smtClean="0"/>
              <a:t>el</a:t>
            </a:r>
            <a:r>
              <a:rPr lang="de-DE" sz="1600" dirty="0" smtClean="0"/>
              <a:t> </a:t>
            </a:r>
            <a:r>
              <a:rPr lang="de-DE" sz="1600" dirty="0" err="1" smtClean="0"/>
              <a:t>segundo</a:t>
            </a:r>
            <a:r>
              <a:rPr lang="de-DE" sz="1600" dirty="0" smtClean="0"/>
              <a:t> </a:t>
            </a:r>
            <a:r>
              <a:rPr lang="de-DE" sz="1600" dirty="0" err="1" smtClean="0"/>
              <a:t>pa</a:t>
            </a:r>
            <a:r>
              <a:rPr lang="de-DE" sz="1600" dirty="0" err="1" smtClean="0"/>
              <a:t>ìs</a:t>
            </a:r>
            <a:r>
              <a:rPr lang="de-DE" sz="1600" dirty="0" smtClean="0"/>
              <a:t> </a:t>
            </a:r>
            <a:r>
              <a:rPr lang="de-DE" sz="1600" dirty="0" err="1" smtClean="0"/>
              <a:t>mas</a:t>
            </a:r>
            <a:r>
              <a:rPr lang="de-DE" sz="1600" dirty="0" smtClean="0"/>
              <a:t> </a:t>
            </a:r>
            <a:r>
              <a:rPr lang="de-DE" sz="1600" dirty="0" err="1" smtClean="0"/>
              <a:t>violento</a:t>
            </a:r>
            <a:r>
              <a:rPr lang="de-DE" sz="1600" dirty="0" smtClean="0"/>
              <a:t> </a:t>
            </a:r>
            <a:r>
              <a:rPr lang="de-DE" sz="1600" dirty="0" err="1" smtClean="0"/>
              <a:t>despues</a:t>
            </a:r>
            <a:r>
              <a:rPr lang="de-DE" sz="1600" dirty="0" smtClean="0"/>
              <a:t> de </a:t>
            </a:r>
            <a:r>
              <a:rPr lang="de-DE" sz="1600" dirty="0" err="1" smtClean="0"/>
              <a:t>Iraq</a:t>
            </a:r>
            <a:r>
              <a:rPr lang="de-DE" sz="1600" dirty="0" smtClean="0"/>
              <a:t> , </a:t>
            </a:r>
            <a:r>
              <a:rPr lang="de-DE" sz="1600" dirty="0" err="1" smtClean="0"/>
              <a:t>por</a:t>
            </a:r>
            <a:r>
              <a:rPr lang="de-DE" sz="1600" dirty="0" smtClean="0"/>
              <a:t> </a:t>
            </a:r>
            <a:r>
              <a:rPr lang="de-DE" sz="1600" dirty="0" err="1" smtClean="0"/>
              <a:t>sus</a:t>
            </a:r>
            <a:r>
              <a:rPr lang="de-DE" sz="1600" dirty="0" smtClean="0"/>
              <a:t> </a:t>
            </a:r>
            <a:r>
              <a:rPr lang="de-DE" sz="1600" dirty="0" err="1" smtClean="0"/>
              <a:t>inequidades</a:t>
            </a:r>
            <a:r>
              <a:rPr lang="de-DE" sz="1600" dirty="0" smtClean="0"/>
              <a:t> </a:t>
            </a:r>
          </a:p>
          <a:p>
            <a:r>
              <a:rPr lang="de-DE" sz="1600" dirty="0" err="1" smtClean="0"/>
              <a:t>sociales</a:t>
            </a:r>
            <a:r>
              <a:rPr lang="de-DE" sz="1600" dirty="0" smtClean="0"/>
              <a:t> </a:t>
            </a:r>
            <a:r>
              <a:rPr lang="de-DE" sz="1600" dirty="0" err="1" smtClean="0"/>
              <a:t>que</a:t>
            </a:r>
            <a:r>
              <a:rPr lang="de-DE" sz="1600" dirty="0" smtClean="0"/>
              <a:t> </a:t>
            </a:r>
            <a:r>
              <a:rPr lang="de-DE" sz="1600" dirty="0" err="1" smtClean="0"/>
              <a:t>provocan</a:t>
            </a:r>
            <a:r>
              <a:rPr lang="de-DE" sz="1600" dirty="0" smtClean="0"/>
              <a:t> </a:t>
            </a:r>
            <a:r>
              <a:rPr lang="de-DE" sz="1600" dirty="0" err="1" smtClean="0"/>
              <a:t>violencias</a:t>
            </a:r>
            <a:r>
              <a:rPr lang="de-DE" sz="1600" dirty="0" smtClean="0"/>
              <a:t> </a:t>
            </a:r>
            <a:r>
              <a:rPr lang="de-DE" sz="1600" dirty="0" err="1" smtClean="0"/>
              <a:t>diversas</a:t>
            </a:r>
            <a:r>
              <a:rPr lang="de-DE" sz="1600" dirty="0" smtClean="0"/>
              <a:t>. Sin </a:t>
            </a:r>
            <a:r>
              <a:rPr lang="de-DE" sz="1600" dirty="0" err="1" smtClean="0"/>
              <a:t>embargo</a:t>
            </a:r>
            <a:r>
              <a:rPr lang="de-DE" sz="1600" dirty="0" smtClean="0"/>
              <a:t> </a:t>
            </a:r>
            <a:r>
              <a:rPr lang="de-DE" sz="1600" dirty="0" err="1" smtClean="0"/>
              <a:t>seg</a:t>
            </a:r>
            <a:r>
              <a:rPr lang="de-DE" sz="1600" dirty="0" err="1" smtClean="0"/>
              <a:t>ù</a:t>
            </a:r>
            <a:r>
              <a:rPr lang="de-DE" sz="1600" dirty="0" err="1" smtClean="0"/>
              <a:t>n</a:t>
            </a:r>
            <a:r>
              <a:rPr lang="de-DE" sz="1600" dirty="0" smtClean="0"/>
              <a:t> </a:t>
            </a:r>
            <a:r>
              <a:rPr lang="de-DE" sz="1600" dirty="0" err="1" smtClean="0"/>
              <a:t>un</a:t>
            </a:r>
            <a:r>
              <a:rPr lang="de-DE" sz="1600" dirty="0" smtClean="0"/>
              <a:t> </a:t>
            </a:r>
            <a:r>
              <a:rPr lang="de-DE" sz="1600" dirty="0" err="1" smtClean="0"/>
              <a:t>estudio</a:t>
            </a:r>
            <a:r>
              <a:rPr lang="de-DE" sz="1600" dirty="0" smtClean="0"/>
              <a:t> de </a:t>
            </a:r>
            <a:r>
              <a:rPr lang="de-DE" sz="1600" dirty="0" err="1" smtClean="0"/>
              <a:t>Cambio</a:t>
            </a:r>
            <a:r>
              <a:rPr lang="de-DE" sz="1600" dirty="0" smtClean="0"/>
              <a:t> </a:t>
            </a:r>
            <a:r>
              <a:rPr lang="de-DE" sz="1600" dirty="0" err="1" smtClean="0"/>
              <a:t>y</a:t>
            </a:r>
            <a:r>
              <a:rPr lang="de-DE" sz="1600" dirty="0" smtClean="0"/>
              <a:t> </a:t>
            </a:r>
          </a:p>
          <a:p>
            <a:r>
              <a:rPr lang="de-DE" sz="1600" dirty="0" err="1" smtClean="0"/>
              <a:t>Datexco</a:t>
            </a:r>
            <a:r>
              <a:rPr lang="de-DE" sz="1600" dirty="0" smtClean="0"/>
              <a:t> </a:t>
            </a:r>
            <a:r>
              <a:rPr lang="de-DE" sz="1600" dirty="0" err="1" smtClean="0"/>
              <a:t>que</a:t>
            </a:r>
            <a:r>
              <a:rPr lang="de-DE" sz="1600" dirty="0" smtClean="0"/>
              <a:t> se </a:t>
            </a:r>
            <a:r>
              <a:rPr lang="de-DE" sz="1600" dirty="0" err="1" smtClean="0"/>
              <a:t>realiz</a:t>
            </a:r>
            <a:r>
              <a:rPr lang="de-DE" sz="1600" dirty="0" err="1" smtClean="0"/>
              <a:t>ò</a:t>
            </a:r>
            <a:r>
              <a:rPr lang="de-DE" sz="1600" dirty="0" smtClean="0"/>
              <a:t> en 112 </a:t>
            </a:r>
            <a:r>
              <a:rPr lang="de-DE" sz="1600" dirty="0" err="1" smtClean="0"/>
              <a:t>paises</a:t>
            </a:r>
            <a:r>
              <a:rPr lang="de-DE" sz="1600" dirty="0" smtClean="0"/>
              <a:t>, </a:t>
            </a:r>
            <a:r>
              <a:rPr lang="de-DE" sz="1600" dirty="0" err="1" smtClean="0"/>
              <a:t>tambien</a:t>
            </a:r>
            <a:r>
              <a:rPr lang="de-DE" sz="1600" dirty="0" smtClean="0"/>
              <a:t> es </a:t>
            </a:r>
            <a:r>
              <a:rPr lang="de-DE" sz="1600" dirty="0" err="1" smtClean="0"/>
              <a:t>considerado</a:t>
            </a:r>
            <a:r>
              <a:rPr lang="de-DE" sz="1600" dirty="0" smtClean="0"/>
              <a:t> </a:t>
            </a:r>
            <a:r>
              <a:rPr lang="de-DE" sz="1600" dirty="0" err="1" smtClean="0"/>
              <a:t>el</a:t>
            </a:r>
            <a:r>
              <a:rPr lang="de-DE" sz="1600" dirty="0" smtClean="0"/>
              <a:t> </a:t>
            </a:r>
            <a:r>
              <a:rPr lang="de-DE" sz="1600" dirty="0" err="1" smtClean="0"/>
              <a:t>pa</a:t>
            </a:r>
            <a:r>
              <a:rPr lang="de-DE" sz="1600" dirty="0" err="1" smtClean="0"/>
              <a:t>ìs</a:t>
            </a:r>
            <a:r>
              <a:rPr lang="de-DE" sz="1600" dirty="0" smtClean="0"/>
              <a:t> </a:t>
            </a:r>
            <a:r>
              <a:rPr lang="de-DE" sz="1600" dirty="0" err="1" smtClean="0"/>
              <a:t>mas</a:t>
            </a:r>
            <a:r>
              <a:rPr lang="de-DE" sz="1600" dirty="0" smtClean="0"/>
              <a:t> </a:t>
            </a:r>
            <a:r>
              <a:rPr lang="de-DE" sz="1600" dirty="0" err="1" smtClean="0"/>
              <a:t>feliz</a:t>
            </a:r>
            <a:r>
              <a:rPr lang="de-DE" sz="1600" dirty="0" smtClean="0"/>
              <a:t>.</a:t>
            </a:r>
            <a:endParaRPr lang="de-DE" sz="1600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14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06714"/>
            <a:ext cx="6984776" cy="5570359"/>
          </a:xfrm>
        </p:spPr>
      </p:pic>
    </p:spTree>
    <p:extLst>
      <p:ext uri="{BB962C8B-B14F-4D97-AF65-F5344CB8AC3E}">
        <p14:creationId xmlns:p14="http://schemas.microsoft.com/office/powerpoint/2010/main" val="12185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48872" cy="5428803"/>
          </a:xfrm>
        </p:spPr>
      </p:pic>
    </p:spTree>
    <p:extLst>
      <p:ext uri="{BB962C8B-B14F-4D97-AF65-F5344CB8AC3E}">
        <p14:creationId xmlns:p14="http://schemas.microsoft.com/office/powerpoint/2010/main" val="2634159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90430"/>
            <a:ext cx="8377934" cy="4230857"/>
          </a:xfrm>
        </p:spPr>
      </p:pic>
    </p:spTree>
    <p:extLst>
      <p:ext uri="{BB962C8B-B14F-4D97-AF65-F5344CB8AC3E}">
        <p14:creationId xmlns:p14="http://schemas.microsoft.com/office/powerpoint/2010/main" val="1882313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66" y="692695"/>
            <a:ext cx="8105374" cy="53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21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84558"/>
            <a:ext cx="6840760" cy="5751823"/>
          </a:xfrm>
        </p:spPr>
      </p:pic>
      <p:sp>
        <p:nvSpPr>
          <p:cNvPr id="5" name="4 CuadroTexto"/>
          <p:cNvSpPr txBox="1"/>
          <p:nvPr/>
        </p:nvSpPr>
        <p:spPr>
          <a:xfrm>
            <a:off x="1224137" y="476672"/>
            <a:ext cx="838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</a:rPr>
              <a:t>SOMOS AMERICA MESTIZA…</a:t>
            </a:r>
            <a:endParaRPr lang="es-E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7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60005"/>
            <a:ext cx="2749004" cy="366533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895515" cy="259228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760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84964"/>
            <a:ext cx="7344816" cy="57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4664"/>
            <a:ext cx="4710585" cy="3528392"/>
          </a:xfrm>
          <a:prstGeom prst="rect">
            <a:avLst/>
          </a:prstGeom>
        </p:spPr>
      </p:pic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60110"/>
            <a:ext cx="5215012" cy="3550177"/>
          </a:xfrm>
        </p:spPr>
      </p:pic>
    </p:spTree>
    <p:extLst>
      <p:ext uri="{BB962C8B-B14F-4D97-AF65-F5344CB8AC3E}">
        <p14:creationId xmlns:p14="http://schemas.microsoft.com/office/powerpoint/2010/main" val="321331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44691"/>
            <a:ext cx="5256584" cy="6230025"/>
          </a:xfrm>
        </p:spPr>
      </p:pic>
    </p:spTree>
    <p:extLst>
      <p:ext uri="{BB962C8B-B14F-4D97-AF65-F5344CB8AC3E}">
        <p14:creationId xmlns:p14="http://schemas.microsoft.com/office/powerpoint/2010/main" val="291707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1124744"/>
            <a:ext cx="7513868" cy="5001419"/>
          </a:xfrm>
        </p:spPr>
      </p:pic>
      <p:sp>
        <p:nvSpPr>
          <p:cNvPr id="7" name="6 CuadroTexto"/>
          <p:cNvSpPr txBox="1"/>
          <p:nvPr/>
        </p:nvSpPr>
        <p:spPr>
          <a:xfrm>
            <a:off x="1907704" y="47667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FF00"/>
                </a:solidFill>
              </a:rPr>
              <a:t>Somos los ANDES…</a:t>
            </a:r>
            <a:endParaRPr lang="es-E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¿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qué</a:t>
            </a:r>
            <a:r>
              <a:rPr lang="de-DE" dirty="0"/>
              <a:t> los </a:t>
            </a:r>
            <a:r>
              <a:rPr lang="de-DE" dirty="0" err="1"/>
              <a:t>colombianos</a:t>
            </a:r>
            <a:r>
              <a:rPr lang="de-DE" dirty="0"/>
              <a:t> </a:t>
            </a:r>
            <a:r>
              <a:rPr lang="de-DE" dirty="0" err="1"/>
              <a:t>hoy</a:t>
            </a:r>
            <a:r>
              <a:rPr lang="de-DE" dirty="0"/>
              <a:t> nos </a:t>
            </a:r>
            <a:r>
              <a:rPr lang="de-DE" dirty="0" err="1"/>
              <a:t>consideramos</a:t>
            </a:r>
            <a:r>
              <a:rPr lang="de-DE" dirty="0"/>
              <a:t> tan </a:t>
            </a:r>
            <a:r>
              <a:rPr lang="de-DE" dirty="0" err="1"/>
              <a:t>felices</a:t>
            </a:r>
            <a:r>
              <a:rPr lang="de-DE" dirty="0"/>
              <a:t>? </a:t>
            </a:r>
            <a:r>
              <a:rPr lang="de-DE" dirty="0" smtClean="0"/>
              <a:t/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smtClean="0"/>
              <a:t/>
            </a:r>
            <a:r>
              <a:rPr lang="de-DE" dirty="0" err="1" smtClean="0"/>
              <a:t>Tenemos</a:t>
            </a:r>
            <a:r>
              <a:rPr lang="de-DE" dirty="0" smtClean="0"/>
              <a:t> </a:t>
            </a:r>
            <a:r>
              <a:rPr lang="de-DE" dirty="0" err="1"/>
              <a:t>muchas</a:t>
            </a:r>
            <a:r>
              <a:rPr lang="de-DE" dirty="0"/>
              <a:t> </a:t>
            </a:r>
            <a:r>
              <a:rPr lang="de-DE" dirty="0" err="1"/>
              <a:t>razones</a:t>
            </a:r>
            <a:r>
              <a:rPr lang="de-DE" dirty="0"/>
              <a:t>: </a:t>
            </a:r>
            <a:r>
              <a:rPr lang="de-DE" dirty="0" err="1"/>
              <a:t>somos</a:t>
            </a:r>
            <a:r>
              <a:rPr lang="de-DE" dirty="0"/>
              <a:t> </a:t>
            </a:r>
            <a:r>
              <a:rPr lang="de-DE" dirty="0" err="1"/>
              <a:t>alegres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comunicativos</a:t>
            </a:r>
            <a:r>
              <a:rPr lang="de-DE" dirty="0"/>
              <a:t> </a:t>
            </a:r>
            <a:r>
              <a:rPr lang="de-DE" dirty="0" err="1"/>
              <a:t>por</a:t>
            </a:r>
            <a:r>
              <a:rPr lang="de-DE" dirty="0"/>
              <a:t> </a:t>
            </a:r>
            <a:r>
              <a:rPr lang="de-DE" dirty="0" err="1"/>
              <a:t>naturaleza</a:t>
            </a:r>
            <a:r>
              <a:rPr lang="de-DE" dirty="0"/>
              <a:t>. </a:t>
            </a:r>
            <a:r>
              <a:rPr lang="de-DE" dirty="0" err="1"/>
              <a:t>Tenemos</a:t>
            </a:r>
            <a:r>
              <a:rPr lang="de-DE" dirty="0"/>
              <a:t> </a:t>
            </a:r>
            <a:r>
              <a:rPr lang="de-DE" dirty="0" err="1"/>
              <a:t>una</a:t>
            </a:r>
            <a:r>
              <a:rPr lang="de-DE" dirty="0"/>
              <a:t> </a:t>
            </a:r>
            <a:r>
              <a:rPr lang="de-DE" dirty="0" err="1"/>
              <a:t>inteligencia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propia</a:t>
            </a:r>
            <a:r>
              <a:rPr lang="de-DE" dirty="0"/>
              <a:t>. </a:t>
            </a:r>
            <a:r>
              <a:rPr lang="de-DE" dirty="0" err="1"/>
              <a:t>Vivimos</a:t>
            </a:r>
            <a:r>
              <a:rPr lang="de-DE" dirty="0"/>
              <a:t> en </a:t>
            </a:r>
            <a:r>
              <a:rPr lang="de-DE" dirty="0" err="1"/>
              <a:t>un</a:t>
            </a:r>
            <a:r>
              <a:rPr lang="de-DE" dirty="0"/>
              <a:t> </a:t>
            </a:r>
            <a:r>
              <a:rPr lang="de-DE" dirty="0" err="1"/>
              <a:t>paraíso</a:t>
            </a:r>
            <a:r>
              <a:rPr lang="de-DE" dirty="0"/>
              <a:t> </a:t>
            </a:r>
            <a:r>
              <a:rPr lang="de-DE" dirty="0" err="1"/>
              <a:t>terrenal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mares</a:t>
            </a:r>
            <a:r>
              <a:rPr lang="de-DE" dirty="0"/>
              <a:t>, </a:t>
            </a:r>
            <a:r>
              <a:rPr lang="de-DE" dirty="0" err="1"/>
              <a:t>bosques</a:t>
            </a:r>
            <a:r>
              <a:rPr lang="de-DE" dirty="0"/>
              <a:t>, </a:t>
            </a:r>
            <a:r>
              <a:rPr lang="de-DE" dirty="0" err="1"/>
              <a:t>flores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montañas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, </a:t>
            </a:r>
            <a:r>
              <a:rPr lang="de-DE" dirty="0" err="1"/>
              <a:t>como</a:t>
            </a:r>
            <a:r>
              <a:rPr lang="de-DE" dirty="0"/>
              <a:t> si </a:t>
            </a:r>
            <a:r>
              <a:rPr lang="de-DE" dirty="0" err="1"/>
              <a:t>fuera</a:t>
            </a:r>
            <a:r>
              <a:rPr lang="de-DE" dirty="0"/>
              <a:t> poco,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miles</a:t>
            </a:r>
            <a:r>
              <a:rPr lang="de-DE" dirty="0"/>
              <a:t> de </a:t>
            </a:r>
            <a:r>
              <a:rPr lang="de-DE" dirty="0" err="1"/>
              <a:t>pájaros</a:t>
            </a:r>
            <a:r>
              <a:rPr lang="de-DE" dirty="0"/>
              <a:t>, </a:t>
            </a:r>
            <a:r>
              <a:rPr lang="de-DE" dirty="0" err="1"/>
              <a:t>mariposas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frutas</a:t>
            </a:r>
            <a:r>
              <a:rPr lang="de-DE" dirty="0"/>
              <a:t> de </a:t>
            </a:r>
            <a:r>
              <a:rPr lang="de-DE" dirty="0" err="1"/>
              <a:t>mil</a:t>
            </a:r>
            <a:r>
              <a:rPr lang="de-DE" dirty="0"/>
              <a:t> </a:t>
            </a:r>
            <a:r>
              <a:rPr lang="de-DE" dirty="0" err="1"/>
              <a:t>sabores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Los </a:t>
            </a:r>
            <a:r>
              <a:rPr lang="de-DE" dirty="0" err="1"/>
              <a:t>problemas</a:t>
            </a:r>
            <a:r>
              <a:rPr lang="de-DE" dirty="0"/>
              <a:t> nos </a:t>
            </a:r>
            <a:r>
              <a:rPr lang="de-DE" dirty="0" err="1"/>
              <a:t>han</a:t>
            </a:r>
            <a:r>
              <a:rPr lang="de-DE" dirty="0"/>
              <a:t> </a:t>
            </a:r>
            <a:r>
              <a:rPr lang="de-DE" dirty="0" err="1"/>
              <a:t>hecho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nos </a:t>
            </a:r>
            <a:r>
              <a:rPr lang="de-DE" dirty="0" err="1"/>
              <a:t>siguen</a:t>
            </a:r>
            <a:r>
              <a:rPr lang="de-DE" dirty="0"/>
              <a:t> </a:t>
            </a:r>
            <a:r>
              <a:rPr lang="de-DE" dirty="0" err="1"/>
              <a:t>haciendo</a:t>
            </a:r>
            <a:r>
              <a:rPr lang="de-DE" dirty="0"/>
              <a:t> </a:t>
            </a:r>
            <a:r>
              <a:rPr lang="de-DE" dirty="0" err="1"/>
              <a:t>madurar</a:t>
            </a:r>
            <a:r>
              <a:rPr lang="de-DE" dirty="0"/>
              <a:t> </a:t>
            </a:r>
            <a:r>
              <a:rPr lang="de-DE" dirty="0" err="1"/>
              <a:t>como</a:t>
            </a:r>
            <a:r>
              <a:rPr lang="de-DE" dirty="0"/>
              <a:t> </a:t>
            </a:r>
            <a:r>
              <a:rPr lang="de-DE" dirty="0" err="1"/>
              <a:t>personas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como</a:t>
            </a:r>
            <a:r>
              <a:rPr lang="de-DE" dirty="0"/>
              <a:t> </a:t>
            </a:r>
            <a:r>
              <a:rPr lang="de-DE" dirty="0" err="1"/>
              <a:t>colombianos</a:t>
            </a:r>
            <a:r>
              <a:rPr lang="de-DE" dirty="0"/>
              <a:t>. </a:t>
            </a:r>
            <a:r>
              <a:rPr lang="de-DE" dirty="0" err="1"/>
              <a:t>Hemos</a:t>
            </a:r>
            <a:r>
              <a:rPr lang="de-DE" dirty="0"/>
              <a:t> </a:t>
            </a:r>
            <a:r>
              <a:rPr lang="de-DE" dirty="0" err="1"/>
              <a:t>tenido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fortalecer</a:t>
            </a:r>
            <a:r>
              <a:rPr lang="de-DE" dirty="0"/>
              <a:t> la </a:t>
            </a:r>
            <a:r>
              <a:rPr lang="de-DE" dirty="0" err="1"/>
              <a:t>paciencia</a:t>
            </a:r>
            <a:r>
              <a:rPr lang="de-DE" dirty="0"/>
              <a:t>, la </a:t>
            </a:r>
            <a:r>
              <a:rPr lang="de-DE" dirty="0" err="1"/>
              <a:t>esperanza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la </a:t>
            </a:r>
            <a:r>
              <a:rPr lang="de-DE" dirty="0" err="1"/>
              <a:t>humildad</a:t>
            </a:r>
            <a:r>
              <a:rPr lang="de-DE" dirty="0"/>
              <a:t> </a:t>
            </a:r>
            <a:r>
              <a:rPr lang="de-DE" dirty="0" err="1"/>
              <a:t>y</a:t>
            </a:r>
            <a:r>
              <a:rPr lang="de-DE" dirty="0"/>
              <a:t> </a:t>
            </a:r>
            <a:r>
              <a:rPr lang="de-DE" dirty="0" err="1"/>
              <a:t>hemos</a:t>
            </a:r>
            <a:r>
              <a:rPr lang="de-DE" dirty="0"/>
              <a:t> </a:t>
            </a:r>
            <a:r>
              <a:rPr lang="de-DE" dirty="0" err="1"/>
              <a:t>aprendido</a:t>
            </a:r>
            <a:r>
              <a:rPr lang="de-DE" dirty="0"/>
              <a:t> a </a:t>
            </a:r>
            <a:r>
              <a:rPr lang="de-DE" dirty="0" err="1"/>
              <a:t>trabajar</a:t>
            </a:r>
            <a:r>
              <a:rPr lang="de-DE" dirty="0"/>
              <a:t> </a:t>
            </a:r>
            <a:r>
              <a:rPr lang="de-DE" dirty="0" err="1"/>
              <a:t>más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los </a:t>
            </a:r>
            <a:r>
              <a:rPr lang="de-DE" dirty="0" err="1"/>
              <a:t>verdaderos</a:t>
            </a:r>
            <a:r>
              <a:rPr lang="de-DE" dirty="0"/>
              <a:t> </a:t>
            </a:r>
            <a:r>
              <a:rPr lang="de-DE" dirty="0" err="1"/>
              <a:t>valores</a:t>
            </a:r>
            <a:r>
              <a:rPr lang="de-DE" dirty="0"/>
              <a:t>: los </a:t>
            </a:r>
            <a:r>
              <a:rPr lang="de-DE" dirty="0" err="1"/>
              <a:t>internos</a:t>
            </a:r>
            <a:r>
              <a:rPr lang="de-DE" dirty="0"/>
              <a:t>. </a:t>
            </a:r>
            <a:r>
              <a:rPr lang="de-DE" dirty="0" err="1"/>
              <a:t>Aprendimos</a:t>
            </a:r>
            <a:r>
              <a:rPr lang="de-DE" dirty="0"/>
              <a:t> a </a:t>
            </a:r>
            <a:r>
              <a:rPr lang="de-DE" dirty="0" err="1"/>
              <a:t>disfrutar</a:t>
            </a:r>
            <a:r>
              <a:rPr lang="de-DE" dirty="0"/>
              <a:t> las </a:t>
            </a:r>
            <a:r>
              <a:rPr lang="de-DE" dirty="0" err="1"/>
              <a:t>cosas</a:t>
            </a:r>
            <a:r>
              <a:rPr lang="de-DE" dirty="0"/>
              <a:t> </a:t>
            </a:r>
            <a:r>
              <a:rPr lang="de-DE" dirty="0" err="1"/>
              <a:t>sencillas</a:t>
            </a:r>
            <a:r>
              <a:rPr lang="de-DE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10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635692" cy="5726769"/>
          </a:xfrm>
        </p:spPr>
      </p:pic>
    </p:spTree>
    <p:extLst>
      <p:ext uri="{BB962C8B-B14F-4D97-AF65-F5344CB8AC3E}">
        <p14:creationId xmlns:p14="http://schemas.microsoft.com/office/powerpoint/2010/main" val="50770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768752" cy="5324751"/>
          </a:xfrm>
        </p:spPr>
      </p:pic>
    </p:spTree>
    <p:extLst>
      <p:ext uri="{BB962C8B-B14F-4D97-AF65-F5344CB8AC3E}">
        <p14:creationId xmlns:p14="http://schemas.microsoft.com/office/powerpoint/2010/main" val="223117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416824" cy="5655328"/>
          </a:xfrm>
        </p:spPr>
      </p:pic>
    </p:spTree>
    <p:extLst>
      <p:ext uri="{BB962C8B-B14F-4D97-AF65-F5344CB8AC3E}">
        <p14:creationId xmlns:p14="http://schemas.microsoft.com/office/powerpoint/2010/main" val="103198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746136" cy="5617867"/>
          </a:xfrm>
        </p:spPr>
      </p:pic>
    </p:spTree>
    <p:extLst>
      <p:ext uri="{BB962C8B-B14F-4D97-AF65-F5344CB8AC3E}">
        <p14:creationId xmlns:p14="http://schemas.microsoft.com/office/powerpoint/2010/main" val="315050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2602632" cy="3154362"/>
          </a:xfrm>
          <a:solidFill>
            <a:srgbClr val="CC99FF"/>
          </a:solidFill>
          <a:effectLst>
            <a:innerShdw blurRad="114300">
              <a:prstClr val="black"/>
            </a:innerShdw>
            <a:softEdge rad="31750"/>
          </a:effectLst>
        </p:spPr>
        <p:txBody>
          <a:bodyPr>
            <a:normAutofit/>
          </a:bodyPr>
          <a:lstStyle/>
          <a:p>
            <a:r>
              <a:rPr lang="es-CO" sz="4800" dirty="0" smtClean="0">
                <a:solidFill>
                  <a:srgbClr val="FFFF00"/>
                </a:solidFill>
              </a:rPr>
              <a:t>Somos mar  PACIFICO…</a:t>
            </a:r>
            <a:endParaRPr lang="es-CO" sz="4800" dirty="0">
              <a:solidFill>
                <a:srgbClr val="FFFF00"/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3672407" cy="5493921"/>
          </a:xfrm>
        </p:spPr>
      </p:pic>
    </p:spTree>
    <p:extLst>
      <p:ext uri="{BB962C8B-B14F-4D97-AF65-F5344CB8AC3E}">
        <p14:creationId xmlns:p14="http://schemas.microsoft.com/office/powerpoint/2010/main" val="131215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250</Words>
  <Application>Microsoft Macintosh PowerPoint</Application>
  <PresentationFormat>Bildschirmpräsentation (4:3)</PresentationFormat>
  <Paragraphs>19</Paragraphs>
  <Slides>28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Tema de Office</vt:lpstr>
      <vt:lpstr>PowerPoint-Präsentation</vt:lpstr>
      <vt:lpstr>PowerPoint-Präsentation</vt:lpstr>
      <vt:lpstr>PowerPoint-Präsentation</vt:lpstr>
      <vt:lpstr>¿Por qué los colombianos hoy nos consideramos tan felices? _x0016_</vt:lpstr>
      <vt:lpstr>PowerPoint-Präsentation</vt:lpstr>
      <vt:lpstr>PowerPoint-Präsentation</vt:lpstr>
      <vt:lpstr>PowerPoint-Präsentation</vt:lpstr>
      <vt:lpstr>PowerPoint-Präsentation</vt:lpstr>
      <vt:lpstr>Somos mar  PACIFICO…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Somos costa CARIBE…</vt:lpstr>
      <vt:lpstr>PowerPoint-Präsentation</vt:lpstr>
      <vt:lpstr>PowerPoint-Präsentation</vt:lpstr>
      <vt:lpstr>Somos AMAZONAS…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Markus Wyss</cp:lastModifiedBy>
  <cp:revision>69</cp:revision>
  <dcterms:created xsi:type="dcterms:W3CDTF">2011-08-15T03:49:23Z</dcterms:created>
  <dcterms:modified xsi:type="dcterms:W3CDTF">2012-07-31T12:03:56Z</dcterms:modified>
</cp:coreProperties>
</file>